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A03D"/>
    <a:srgbClr val="7030A0"/>
    <a:srgbClr val="0200BB"/>
    <a:srgbClr val="007D0C"/>
    <a:srgbClr val="D30000"/>
    <a:srgbClr val="C2BD0C"/>
    <a:srgbClr val="EAE300"/>
    <a:srgbClr val="7D7239"/>
    <a:srgbClr val="E70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7"/>
    <p:restoredTop sz="82383"/>
  </p:normalViewPr>
  <p:slideViewPr>
    <p:cSldViewPr snapToGrid="0" snapToObjects="1">
      <p:cViewPr>
        <p:scale>
          <a:sx n="128" d="100"/>
          <a:sy n="128" d="100"/>
        </p:scale>
        <p:origin x="86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5BD9A-F898-4B4B-884F-E04EE9E5E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83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A3C48-C3AD-DE4C-867B-042B290A22FC}" type="datetimeFigureOut">
              <a:rPr lang="de-DE" smtClean="0"/>
              <a:t>14.06.22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DA03F-C60E-F247-89F0-CEEECAC976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23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DA03F-C60E-F247-89F0-CEEECAC97653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88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3194" y="2055230"/>
            <a:ext cx="9249937" cy="307030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908E-80AC-084C-9D24-6CD5F2FFA9AC}" type="datetime1">
              <a:rPr lang="de-DE" smtClean="0"/>
              <a:t>14.06.22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838200" y="1531434"/>
            <a:ext cx="10515600" cy="0"/>
          </a:xfrm>
          <a:prstGeom prst="line">
            <a:avLst/>
          </a:prstGeom>
          <a:ln w="38100">
            <a:solidFill>
              <a:srgbClr val="E703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6195005"/>
            <a:ext cx="12192000" cy="6878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2887"/>
            <a:ext cx="1994520" cy="10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4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F149-81D4-C049-BF0B-8D87AD754F85}" type="datetime1">
              <a:rPr lang="de-DE" smtClean="0"/>
              <a:t>14.06.22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9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1AC9-78DF-8243-891A-E982297EE8BB}" type="datetime1">
              <a:rPr lang="de-DE" smtClean="0"/>
              <a:t>14.06.22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49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92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57815"/>
            <a:ext cx="10515600" cy="451914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097087" y="6356350"/>
            <a:ext cx="256712" cy="365125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838200" y="1531434"/>
            <a:ext cx="105156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38200" y="6263268"/>
            <a:ext cx="105156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00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DAC5-D38A-0D43-8BBA-345A62795862}" type="datetime1">
              <a:rPr lang="de-DE" smtClean="0"/>
              <a:t>14.06.22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90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618C9-1D76-7247-9711-24ABA977208D}" type="datetime1">
              <a:rPr lang="de-DE" smtClean="0"/>
              <a:t>14.06.22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9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A974-3FF2-5346-B17F-4C846167D01C}" type="datetime1">
              <a:rPr lang="de-DE" smtClean="0"/>
              <a:t>14.06.22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96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C2DAC-41F7-8D45-B763-AFBF04D07FFC}" type="datetime1">
              <a:rPr lang="de-DE" smtClean="0"/>
              <a:t>14.06.22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35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51EA-97F5-ED47-B16A-375B86F0EEBB}" type="datetime1">
              <a:rPr lang="de-DE" smtClean="0"/>
              <a:t>14.06.22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0061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B695-C7F1-6441-B436-26A5E4A83286}" type="datetime1">
              <a:rPr lang="de-DE" smtClean="0"/>
              <a:t>14.06.22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77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F4C-E6EF-CD4F-8D34-1C904783595E}" type="datetime1">
              <a:rPr lang="de-DE" smtClean="0"/>
              <a:t>14.06.22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93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5EB05-A0B9-204A-BFC4-6120BBF43BE0}" type="datetime1">
              <a:rPr lang="de-DE" smtClean="0"/>
              <a:t>14.06.22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42902-A17F-EE4A-8113-D4CB73D01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614629" y="3758370"/>
            <a:ext cx="678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GTK Symposium, 14.06.2022</a:t>
            </a:r>
            <a:endParaRPr lang="de-DE" sz="2000" dirty="0"/>
          </a:p>
          <a:p>
            <a:pPr algn="ctr"/>
            <a:r>
              <a:rPr lang="de-DE" sz="2000" dirty="0"/>
              <a:t>Mirko Brüggemann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600198" y="2688296"/>
            <a:ext cx="8810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/>
              <a:t>ComplexHeatmap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452282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90696-AAF8-A651-092B-B34B46E9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magick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FD05E7-E8B1-262F-21B9-41ADED1F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EF7AE2-4C69-ED13-EEEB-D4AC26C7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70" y="2530013"/>
            <a:ext cx="3854580" cy="32404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56E20F-1D1F-C54B-CAEB-B2E6C802C015}"/>
              </a:ext>
            </a:extLst>
          </p:cNvPr>
          <p:cNvSpPr txBox="1"/>
          <p:nvPr/>
        </p:nvSpPr>
        <p:spPr>
          <a:xfrm>
            <a:off x="5643659" y="4895160"/>
            <a:ext cx="5581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</a:t>
            </a:r>
            <a:r>
              <a:rPr lang="en-GB" sz="1400" dirty="0" err="1"/>
              <a:t>jokergoo.github.io</a:t>
            </a:r>
            <a:r>
              <a:rPr lang="en-GB" sz="1400" dirty="0"/>
              <a:t>/2020/06/30/rasterization-in-</a:t>
            </a:r>
            <a:r>
              <a:rPr lang="en-GB" sz="1400" dirty="0" err="1"/>
              <a:t>complexheatmap</a:t>
            </a:r>
            <a:r>
              <a:rPr lang="en-GB" sz="1400" dirty="0"/>
              <a:t>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0493AB-030A-E5F0-E657-8CF20D19FBB7}"/>
              </a:ext>
            </a:extLst>
          </p:cNvPr>
          <p:cNvSpPr txBox="1"/>
          <p:nvPr/>
        </p:nvSpPr>
        <p:spPr>
          <a:xfrm>
            <a:off x="5643659" y="4139189"/>
            <a:ext cx="636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</a:t>
            </a:r>
            <a:r>
              <a:rPr lang="en-GB" sz="1400" dirty="0" err="1"/>
              <a:t>jokergoo.github.io</a:t>
            </a:r>
            <a:r>
              <a:rPr lang="en-GB" sz="1400" dirty="0"/>
              <a:t>/</a:t>
            </a:r>
            <a:r>
              <a:rPr lang="en-GB" sz="1400" dirty="0" err="1"/>
              <a:t>ComplexHeatmap</a:t>
            </a:r>
            <a:r>
              <a:rPr lang="en-GB" sz="1400" dirty="0"/>
              <a:t>-reference/book/a-single-</a:t>
            </a:r>
            <a:r>
              <a:rPr lang="en-GB" sz="1400" dirty="0" err="1"/>
              <a:t>heatmap.html</a:t>
            </a:r>
            <a:endParaRPr lang="en-GB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12969EA-F4FE-288E-CF8B-F5AA835582F9}"/>
              </a:ext>
            </a:extLst>
          </p:cNvPr>
          <p:cNvSpPr txBox="1"/>
          <p:nvPr/>
        </p:nvSpPr>
        <p:spPr>
          <a:xfrm>
            <a:off x="5643659" y="3439218"/>
            <a:ext cx="526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</a:t>
            </a:r>
            <a:r>
              <a:rPr lang="en-GB" sz="1400" dirty="0" err="1"/>
              <a:t>cran.r-project.org</a:t>
            </a:r>
            <a:r>
              <a:rPr lang="en-GB" sz="1400" dirty="0"/>
              <a:t>/web/packages/</a:t>
            </a:r>
            <a:r>
              <a:rPr lang="en-GB" sz="1400" dirty="0" err="1"/>
              <a:t>magick</a:t>
            </a:r>
            <a:r>
              <a:rPr lang="en-GB" sz="1400" dirty="0"/>
              <a:t>/vignettes/</a:t>
            </a:r>
            <a:r>
              <a:rPr lang="en-GB" sz="1400" dirty="0" err="1"/>
              <a:t>intro.html</a:t>
            </a:r>
            <a:endParaRPr lang="en-GB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99908C-401D-1D0E-A659-0E2924965501}"/>
              </a:ext>
            </a:extLst>
          </p:cNvPr>
          <p:cNvSpPr txBox="1"/>
          <p:nvPr/>
        </p:nvSpPr>
        <p:spPr>
          <a:xfrm>
            <a:off x="983974" y="1848678"/>
            <a:ext cx="5078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Magick</a:t>
            </a:r>
            <a:r>
              <a:rPr lang="de-DE" dirty="0"/>
              <a:t>: </a:t>
            </a:r>
            <a:r>
              <a:rPr lang="de-DE" dirty="0" err="1"/>
              <a:t>Advanced</a:t>
            </a:r>
            <a:r>
              <a:rPr lang="de-DE" dirty="0"/>
              <a:t> Image-Processing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Turns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heatmap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rasterized</a:t>
            </a:r>
            <a:r>
              <a:rPr lang="de-DE" dirty="0"/>
              <a:t> PNG </a:t>
            </a:r>
            <a:r>
              <a:rPr lang="de-DE" dirty="0" err="1"/>
              <a:t>image</a:t>
            </a:r>
            <a:r>
              <a:rPr lang="de-DE" dirty="0"/>
              <a:t>!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A2E8D17-37D5-8D35-F500-0E36EE3C9AB3}"/>
              </a:ext>
            </a:extLst>
          </p:cNvPr>
          <p:cNvSpPr txBox="1"/>
          <p:nvPr/>
        </p:nvSpPr>
        <p:spPr>
          <a:xfrm>
            <a:off x="5295143" y="3059752"/>
            <a:ext cx="19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Magick</a:t>
            </a:r>
            <a:r>
              <a:rPr lang="en-GB" dirty="0"/>
              <a:t> package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746B55-FBBC-8FFB-7935-ACCD43EBB099}"/>
              </a:ext>
            </a:extLst>
          </p:cNvPr>
          <p:cNvSpPr txBox="1"/>
          <p:nvPr/>
        </p:nvSpPr>
        <p:spPr>
          <a:xfrm>
            <a:off x="5295143" y="3780903"/>
            <a:ext cx="296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ComplexHeatmap</a:t>
            </a:r>
            <a:r>
              <a:rPr lang="en-GB" dirty="0"/>
              <a:t> package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226E59D-A03F-CBB5-668A-0E9F83D4143A}"/>
              </a:ext>
            </a:extLst>
          </p:cNvPr>
          <p:cNvSpPr txBox="1"/>
          <p:nvPr/>
        </p:nvSpPr>
        <p:spPr>
          <a:xfrm>
            <a:off x="5295143" y="4525828"/>
            <a:ext cx="380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ComplexHeatmap+Magick</a:t>
            </a:r>
            <a:r>
              <a:rPr lang="en-GB" dirty="0"/>
              <a:t> blogpost</a:t>
            </a:r>
          </a:p>
        </p:txBody>
      </p:sp>
    </p:spTree>
    <p:extLst>
      <p:ext uri="{BB962C8B-B14F-4D97-AF65-F5344CB8AC3E}">
        <p14:creationId xmlns:p14="http://schemas.microsoft.com/office/powerpoint/2010/main" val="219155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54DF1-7FF7-DD26-246A-4796B663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Challenge: Make the heatmap look nice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B62F41-8A90-8D5F-AD7B-7DE812EC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2CD4BB-0436-AD8F-435B-E95A6AB4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84" y="1721702"/>
            <a:ext cx="49657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6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7F445-C846-0F64-0565-E69B4AF3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Yes… No… The heatmap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B5D4AF-2A45-20CA-4ACA-18546932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B20CC5-2E86-202E-2D41-0102BC0A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75" y="1685583"/>
            <a:ext cx="6927850" cy="435519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35E8DFB-06D6-051D-5D38-45AE4C4D693E}"/>
              </a:ext>
            </a:extLst>
          </p:cNvPr>
          <p:cNvSpPr txBox="1"/>
          <p:nvPr/>
        </p:nvSpPr>
        <p:spPr>
          <a:xfrm>
            <a:off x="838200" y="2058426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annotation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1B60C1-DE16-5776-16A1-5A37E3695313}"/>
              </a:ext>
            </a:extLst>
          </p:cNvPr>
          <p:cNvSpPr txBox="1"/>
          <p:nvPr/>
        </p:nvSpPr>
        <p:spPr>
          <a:xfrm>
            <a:off x="5625547" y="1547074"/>
            <a:ext cx="158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Bar annotation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4ED23D8-226F-7952-E524-185B30832674}"/>
              </a:ext>
            </a:extLst>
          </p:cNvPr>
          <p:cNvSpPr txBox="1"/>
          <p:nvPr/>
        </p:nvSpPr>
        <p:spPr>
          <a:xfrm>
            <a:off x="9014791" y="2058426"/>
            <a:ext cx="175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Point annotation</a:t>
            </a:r>
          </a:p>
        </p:txBody>
      </p:sp>
    </p:spTree>
    <p:extLst>
      <p:ext uri="{BB962C8B-B14F-4D97-AF65-F5344CB8AC3E}">
        <p14:creationId xmlns:p14="http://schemas.microsoft.com/office/powerpoint/2010/main" val="202308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EA61B-C9D7-ABE4-E572-98FA97C1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 I stupid ?_?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19C31A-38AE-4E17-AEE1-170EB300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B01ADB-3499-64C3-1683-89150F59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920" y="1713971"/>
            <a:ext cx="1885552" cy="43334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DD902C-DB53-4052-A5F9-720D55698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87" y="1713970"/>
            <a:ext cx="3093195" cy="43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BA99-BDAD-2DE2-C916-534528D4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Heatmap data scaling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5FEC11-6863-B371-DF76-884D4699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2FE04-0E95-DAFE-850B-043193E8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763" y="2017483"/>
            <a:ext cx="1295400" cy="2667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B492FA-DEFB-B8D4-F116-741E4C3A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08" y="1625076"/>
            <a:ext cx="3068198" cy="13453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DCB6D9-ADC1-6FB9-91A6-83C706CE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452" y="3218795"/>
            <a:ext cx="3498022" cy="28312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68A148-DEC6-D66E-F561-640DB386E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108" y="3190460"/>
            <a:ext cx="3068198" cy="28312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871152-A74A-A56C-8751-9131A2B65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4813" y="2560539"/>
            <a:ext cx="3035300" cy="1778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F4270DE-4DA4-D474-5668-5A21F1930060}"/>
              </a:ext>
            </a:extLst>
          </p:cNvPr>
          <p:cNvSpPr txBox="1"/>
          <p:nvPr/>
        </p:nvSpPr>
        <p:spPr>
          <a:xfrm>
            <a:off x="838200" y="1939868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MaxValue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9D0732-52CE-EF6A-F6AB-0CE940144146}"/>
              </a:ext>
            </a:extLst>
          </p:cNvPr>
          <p:cNvSpPr txBox="1"/>
          <p:nvPr/>
        </p:nvSpPr>
        <p:spPr>
          <a:xfrm>
            <a:off x="838200" y="2414431"/>
            <a:ext cx="8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Z-Score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DCC2E40-2DF5-EFB0-52FE-C8806452E70F}"/>
              </a:ext>
            </a:extLst>
          </p:cNvPr>
          <p:cNvSpPr txBox="1"/>
          <p:nvPr/>
        </p:nvSpPr>
        <p:spPr>
          <a:xfrm>
            <a:off x="5734878" y="1648151"/>
            <a:ext cx="9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MinMax</a:t>
            </a:r>
            <a:endParaRPr lang="en-GB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7582DD2-E0AF-CC13-00B1-C8BC515C1119}"/>
              </a:ext>
            </a:extLst>
          </p:cNvPr>
          <p:cNvSpPr txBox="1"/>
          <p:nvPr/>
        </p:nvSpPr>
        <p:spPr>
          <a:xfrm>
            <a:off x="5734878" y="3059668"/>
            <a:ext cx="8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SelMax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2D6B17-C075-DDF0-3292-8BFCBF6BDFAA}"/>
              </a:ext>
            </a:extLst>
          </p:cNvPr>
          <p:cNvSpPr txBox="1"/>
          <p:nvPr/>
        </p:nvSpPr>
        <p:spPr>
          <a:xfrm>
            <a:off x="763379" y="3396278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Smooting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6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977A1-8F99-E171-ABEF-4531FA78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Heatmap </a:t>
            </a:r>
            <a:r>
              <a:rPr lang="en-GB" dirty="0" err="1"/>
              <a:t>color</a:t>
            </a:r>
            <a:r>
              <a:rPr lang="en-GB" dirty="0"/>
              <a:t> scaling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A4605A-3BA8-B682-5D34-D39E08AD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6FA702-5CB0-A43E-9980-C6EB028D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35" y="2289984"/>
            <a:ext cx="5003800" cy="292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0F7328D-13D4-A830-3AAC-5DF57FF8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35" y="3227346"/>
            <a:ext cx="8839200" cy="241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FE787D-AEEA-F38B-A92D-7F94F2F1D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335" y="4098140"/>
            <a:ext cx="8013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5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5E8DF-B663-BF90-1992-567C6503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Desperation Phase 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B922A2-5C7F-04BE-DD85-5B15885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660E0A-371E-2674-4F31-BB13A8F9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60" y="1907615"/>
            <a:ext cx="2028204" cy="19715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747115-938B-6AEE-E322-C79D9FB5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789" y="1907617"/>
            <a:ext cx="2028204" cy="198313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101237B-99CB-1512-5BF3-6F89C76501DF}"/>
              </a:ext>
            </a:extLst>
          </p:cNvPr>
          <p:cNvSpPr txBox="1"/>
          <p:nvPr/>
        </p:nvSpPr>
        <p:spPr>
          <a:xfrm>
            <a:off x="2760733" y="1549551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MaxValue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31088D-450A-8995-9B71-EC7550D5FFE6}"/>
              </a:ext>
            </a:extLst>
          </p:cNvPr>
          <p:cNvSpPr txBox="1"/>
          <p:nvPr/>
        </p:nvSpPr>
        <p:spPr>
          <a:xfrm>
            <a:off x="5465086" y="1549551"/>
            <a:ext cx="9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MinMax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54D0BF8-0567-157D-3D42-EDDAE8BB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224" y="1923049"/>
            <a:ext cx="2028390" cy="19831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416C6F2-210E-E617-80F8-2DF4F8A0BC46}"/>
              </a:ext>
            </a:extLst>
          </p:cNvPr>
          <p:cNvSpPr txBox="1"/>
          <p:nvPr/>
        </p:nvSpPr>
        <p:spPr>
          <a:xfrm>
            <a:off x="7540797" y="1580001"/>
            <a:ext cx="210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MaxValue</a:t>
            </a:r>
            <a:r>
              <a:rPr lang="en-GB" dirty="0"/>
              <a:t> + </a:t>
            </a:r>
            <a:r>
              <a:rPr lang="en-GB" dirty="0" err="1"/>
              <a:t>MinMax</a:t>
            </a:r>
            <a:endParaRPr lang="en-GB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FFFE63-9A59-255B-F0A8-681B0AF75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898" y="4240324"/>
            <a:ext cx="2032757" cy="197152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4881C03-7C3E-7963-04D7-B66E7A8AADD3}"/>
              </a:ext>
            </a:extLst>
          </p:cNvPr>
          <p:cNvSpPr txBox="1"/>
          <p:nvPr/>
        </p:nvSpPr>
        <p:spPr>
          <a:xfrm>
            <a:off x="2773464" y="3900688"/>
            <a:ext cx="8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SelMax</a:t>
            </a:r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71F6549-B922-AC34-72BC-52A6E72DE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00" y="4229056"/>
            <a:ext cx="2024593" cy="197152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54C9674-4682-CC7B-081F-341B8878CEEC}"/>
              </a:ext>
            </a:extLst>
          </p:cNvPr>
          <p:cNvSpPr txBox="1"/>
          <p:nvPr/>
        </p:nvSpPr>
        <p:spPr>
          <a:xfrm>
            <a:off x="4941160" y="3890749"/>
            <a:ext cx="20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MaxValue</a:t>
            </a:r>
            <a:r>
              <a:rPr lang="en-GB" dirty="0"/>
              <a:t> + </a:t>
            </a:r>
            <a:r>
              <a:rPr lang="en-GB" dirty="0" err="1"/>
              <a:t>SelMax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588CFC9-C7F9-38D1-738B-D71C82E8F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981" y="4217452"/>
            <a:ext cx="2061632" cy="198313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C284A34-5E4E-FAEF-ECA6-6A2F3AB517A7}"/>
              </a:ext>
            </a:extLst>
          </p:cNvPr>
          <p:cNvSpPr txBox="1"/>
          <p:nvPr/>
        </p:nvSpPr>
        <p:spPr>
          <a:xfrm>
            <a:off x="7212725" y="3870992"/>
            <a:ext cx="300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MaxValue</a:t>
            </a:r>
            <a:r>
              <a:rPr lang="en-GB" dirty="0"/>
              <a:t> + </a:t>
            </a:r>
            <a:r>
              <a:rPr lang="en-GB" dirty="0" err="1"/>
              <a:t>SelMax</a:t>
            </a:r>
            <a:r>
              <a:rPr lang="en-GB" dirty="0"/>
              <a:t> + </a:t>
            </a:r>
            <a:r>
              <a:rPr lang="en-GB" dirty="0" err="1"/>
              <a:t>MinMax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76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D81C0-5EAE-9E85-1156-66B36030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Desperation Phase 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157F0A-AF89-EC19-FC5B-B969CA0D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9FCD20-653B-012D-3A99-3D237437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35" y="1707344"/>
            <a:ext cx="2245802" cy="21733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7BBEC39-5474-CA1E-03CE-295BDB76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271" y="1707344"/>
            <a:ext cx="2245802" cy="21733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F354A7-AAF7-3993-1B80-CC13C1B41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07" y="1715908"/>
            <a:ext cx="2241463" cy="2164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041EA8-1735-C522-15BF-34A93E4B9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907" y="4041780"/>
            <a:ext cx="2245636" cy="21647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DEA36BD-6695-92F1-C5B6-49576E419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271" y="4041780"/>
            <a:ext cx="2245804" cy="21647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0E7ABF-4F78-9E60-45C1-152607FB7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635" y="4041943"/>
            <a:ext cx="2245803" cy="21646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8275A7-ED65-A413-4119-90956DD15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673" y="5528299"/>
            <a:ext cx="2864126" cy="6802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D248F1A-4F73-B9E2-D20B-10A55A06B1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5934" y="4811375"/>
            <a:ext cx="2797865" cy="64903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C47EB5F-732E-7192-9484-172CCD7E76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5934" y="4061174"/>
            <a:ext cx="2808135" cy="67151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A0C99FE-52D3-CE9E-7418-902347765F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5934" y="3293696"/>
            <a:ext cx="2808135" cy="68878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E9D4747-A430-C165-1693-FD9296C676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6204" y="2429493"/>
            <a:ext cx="2797865" cy="6395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0BA50FC-8D29-6518-3233-AA308997F9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5934" y="1715908"/>
            <a:ext cx="2797865" cy="6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0F93D-AE93-FAEA-B211-3CC95228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hidden magic(k)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455E52-880A-58EB-BC2F-1F8D2CA0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D956F2-B987-9A17-DC7D-D34FBF73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34" y="2353201"/>
            <a:ext cx="2759308" cy="28922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15D551-0F4E-5E86-1F5F-C7368E5F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83" y="2353201"/>
            <a:ext cx="2759308" cy="29089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CC02FE-B545-FA67-9BB0-D63DD3573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932" y="2353201"/>
            <a:ext cx="2769593" cy="29089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4760834-6D1D-49FB-5B46-B44101F38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405" y="5551386"/>
            <a:ext cx="2676663" cy="65887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502FDB6-62CF-A0F3-1D6A-37523DB57F98}"/>
              </a:ext>
            </a:extLst>
          </p:cNvPr>
          <p:cNvSpPr txBox="1"/>
          <p:nvPr/>
        </p:nvSpPr>
        <p:spPr>
          <a:xfrm>
            <a:off x="7882558" y="1700567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use_raster</a:t>
            </a:r>
            <a:r>
              <a:rPr lang="de-DE" sz="1200" dirty="0"/>
              <a:t> = TRUE,</a:t>
            </a:r>
          </a:p>
          <a:p>
            <a:r>
              <a:rPr lang="de-DE" sz="1200" dirty="0" err="1"/>
              <a:t>raster_quality</a:t>
            </a:r>
            <a:r>
              <a:rPr lang="de-DE" sz="1200" dirty="0"/>
              <a:t> = 1,</a:t>
            </a:r>
          </a:p>
          <a:p>
            <a:r>
              <a:rPr lang="de-DE" sz="1200" dirty="0" err="1"/>
              <a:t>raster_resize_mat</a:t>
            </a:r>
            <a:r>
              <a:rPr lang="de-DE" sz="1200" dirty="0"/>
              <a:t> = </a:t>
            </a:r>
            <a:r>
              <a:rPr lang="de-DE" sz="1200" dirty="0" err="1"/>
              <a:t>mean</a:t>
            </a:r>
            <a:endParaRPr lang="en-GB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E1CF215-8F16-EB8D-1C5A-D7BEBF2C77F6}"/>
              </a:ext>
            </a:extLst>
          </p:cNvPr>
          <p:cNvSpPr txBox="1"/>
          <p:nvPr/>
        </p:nvSpPr>
        <p:spPr>
          <a:xfrm>
            <a:off x="4976945" y="1635671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use_raster</a:t>
            </a:r>
            <a:r>
              <a:rPr lang="de-DE" sz="1200" dirty="0"/>
              <a:t> = TRUE</a:t>
            </a:r>
          </a:p>
          <a:p>
            <a:r>
              <a:rPr lang="de-DE" sz="1200" dirty="0" err="1"/>
              <a:t>raster_quality</a:t>
            </a:r>
            <a:r>
              <a:rPr lang="de-DE" sz="1200" dirty="0"/>
              <a:t> = 5</a:t>
            </a:r>
          </a:p>
          <a:p>
            <a:r>
              <a:rPr lang="de-DE" sz="1200" dirty="0" err="1"/>
              <a:t>raster_resize_mat</a:t>
            </a:r>
            <a:r>
              <a:rPr lang="de-DE" sz="1200" dirty="0"/>
              <a:t> = </a:t>
            </a:r>
            <a:r>
              <a:rPr lang="de-DE" sz="1200" dirty="0" err="1"/>
              <a:t>mean</a:t>
            </a:r>
            <a:endParaRPr lang="en-GB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3706CDE-D549-B9B7-FDD0-A3A2A05A0D2B}"/>
              </a:ext>
            </a:extLst>
          </p:cNvPr>
          <p:cNvSpPr txBox="1"/>
          <p:nvPr/>
        </p:nvSpPr>
        <p:spPr>
          <a:xfrm>
            <a:off x="2231553" y="1792899"/>
            <a:ext cx="132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use_raster</a:t>
            </a:r>
            <a:r>
              <a:rPr lang="de-DE" sz="1200" dirty="0"/>
              <a:t> = TRUE</a:t>
            </a:r>
          </a:p>
          <a:p>
            <a:r>
              <a:rPr lang="de-DE" sz="1200" dirty="0" err="1"/>
              <a:t>raster_quality</a:t>
            </a:r>
            <a:r>
              <a:rPr lang="de-DE" sz="1200" dirty="0"/>
              <a:t> = 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8141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Macintosh PowerPoint</Application>
  <PresentationFormat>Breitbild</PresentationFormat>
  <Paragraphs>52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Office-Design</vt:lpstr>
      <vt:lpstr>PowerPoint-Präsentation</vt:lpstr>
      <vt:lpstr>The Challenge: Make the heatmap look nice </vt:lpstr>
      <vt:lpstr>Yes… No… The heatmap</vt:lpstr>
      <vt:lpstr>Am I stupid ?_?</vt:lpstr>
      <vt:lpstr>Heatmap data scaling</vt:lpstr>
      <vt:lpstr>Heatmap color scaling</vt:lpstr>
      <vt:lpstr>Desperation Phase 1</vt:lpstr>
      <vt:lpstr>Desperation Phase 2</vt:lpstr>
      <vt:lpstr>The hidden magic(k)</vt:lpstr>
      <vt:lpstr>The magick package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Mirko Brüggemann</dc:creator>
  <cp:lastModifiedBy>Mirko Brüggemann 2</cp:lastModifiedBy>
  <cp:revision>295</cp:revision>
  <cp:lastPrinted>2019-02-13T12:09:07Z</cp:lastPrinted>
  <dcterms:created xsi:type="dcterms:W3CDTF">2017-08-31T08:36:30Z</dcterms:created>
  <dcterms:modified xsi:type="dcterms:W3CDTF">2022-06-14T13:07:23Z</dcterms:modified>
</cp:coreProperties>
</file>